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68" r:id="rId5"/>
    <p:sldId id="456" r:id="rId6"/>
    <p:sldId id="457" r:id="rId7"/>
    <p:sldId id="458" r:id="rId8"/>
    <p:sldId id="469" r:id="rId9"/>
    <p:sldId id="460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85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3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-10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E71EC89A-DC73-475C-8421-14FC97EC2E42}"/>
    <pc:docChg chg="custSel delSld modSld">
      <pc:chgData name="Stijn Weijermars" userId="2933e1d2-70ff-47b3-ad61-d61e32fda646" providerId="ADAL" clId="{E71EC89A-DC73-475C-8421-14FC97EC2E42}" dt="2023-11-27T12:19:19.005" v="8" actId="47"/>
      <pc:docMkLst>
        <pc:docMk/>
      </pc:docMkLst>
      <pc:sldChg chg="modSp mod">
        <pc:chgData name="Stijn Weijermars" userId="2933e1d2-70ff-47b3-ad61-d61e32fda646" providerId="ADAL" clId="{E71EC89A-DC73-475C-8421-14FC97EC2E42}" dt="2023-11-27T12:11:58.062" v="5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E71EC89A-DC73-475C-8421-14FC97EC2E42}" dt="2023-11-27T12:11:58.062" v="5" actId="20577"/>
          <ac:spMkLst>
            <pc:docMk/>
            <pc:sldMk cId="3878736986" sldId="268"/>
            <ac:spMk id="8" creationId="{BBD7C9EE-C66F-4B59-9527-5D3C27382E5E}"/>
          </ac:spMkLst>
        </pc:spChg>
      </pc:sldChg>
      <pc:sldChg chg="modSp mod">
        <pc:chgData name="Stijn Weijermars" userId="2933e1d2-70ff-47b3-ad61-d61e32fda646" providerId="ADAL" clId="{E71EC89A-DC73-475C-8421-14FC97EC2E42}" dt="2023-11-27T12:19:09.306" v="6" actId="20577"/>
        <pc:sldMkLst>
          <pc:docMk/>
          <pc:sldMk cId="3540472737" sldId="493"/>
        </pc:sldMkLst>
        <pc:spChg chg="mod">
          <ac:chgData name="Stijn Weijermars" userId="2933e1d2-70ff-47b3-ad61-d61e32fda646" providerId="ADAL" clId="{E71EC89A-DC73-475C-8421-14FC97EC2E42}" dt="2023-11-27T12:19:09.306" v="6" actId="20577"/>
          <ac:spMkLst>
            <pc:docMk/>
            <pc:sldMk cId="3540472737" sldId="493"/>
            <ac:spMk id="4" creationId="{C285FEB6-29A5-4019-A3CD-690D223DD806}"/>
          </ac:spMkLst>
        </pc:spChg>
      </pc:sldChg>
      <pc:sldChg chg="del">
        <pc:chgData name="Stijn Weijermars" userId="2933e1d2-70ff-47b3-ad61-d61e32fda646" providerId="ADAL" clId="{E71EC89A-DC73-475C-8421-14FC97EC2E42}" dt="2023-11-27T12:19:19.005" v="8" actId="47"/>
        <pc:sldMkLst>
          <pc:docMk/>
          <pc:sldMk cId="189904071" sldId="494"/>
        </pc:sldMkLst>
      </pc:sldChg>
      <pc:sldChg chg="del">
        <pc:chgData name="Stijn Weijermars" userId="2933e1d2-70ff-47b3-ad61-d61e32fda646" providerId="ADAL" clId="{E71EC89A-DC73-475C-8421-14FC97EC2E42}" dt="2023-11-27T12:19:18.338" v="7" actId="47"/>
        <pc:sldMkLst>
          <pc:docMk/>
          <pc:sldMk cId="4201576280" sldId="4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8B88-49C2-453F-92C1-FE690164DB8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28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27-11-2023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27-11-2023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27-11-2023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27-11-2023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27-11-2023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27-11-2023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27-11-2023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/>
              <a:t>Water &amp; Energie Mijn Onderneming 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 dirty="0"/>
              <a:t>27-11-2023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/>
          <a:lstStyle/>
          <a:p>
            <a:r>
              <a:rPr lang="nl-NL" dirty="0"/>
              <a:t>IBS Mijn Onderneming</a:t>
            </a:r>
          </a:p>
          <a:p>
            <a:r>
              <a:rPr lang="nl-NL" dirty="0"/>
              <a:t>Les 2  Water en energie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pPr marL="0" indent="0">
              <a:buNone/>
            </a:pPr>
            <a:r>
              <a:rPr lang="nl-NL" sz="5400" dirty="0"/>
              <a:t>Introductie bouwkunde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B55281FA-F959-42AF-9A40-996A70EAF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t="17534" r="32307" b="12036"/>
          <a:stretch/>
        </p:blipFill>
        <p:spPr>
          <a:xfrm>
            <a:off x="2458560" y="216975"/>
            <a:ext cx="9795432" cy="66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8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BD9A4B84-2403-45C6-8322-C44EC9B0E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04" t="16592" r="32484" b="12349"/>
          <a:stretch/>
        </p:blipFill>
        <p:spPr>
          <a:xfrm>
            <a:off x="2448732" y="216077"/>
            <a:ext cx="9727769" cy="66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9BB8CDC5-D8B2-4E89-B5C4-9D9D1D151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73" t="28751" r="33914" b="11722"/>
          <a:stretch/>
        </p:blipFill>
        <p:spPr>
          <a:xfrm>
            <a:off x="6490763" y="1611824"/>
            <a:ext cx="5008980" cy="31151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FD424C-30FA-43AB-8988-7D51373B6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0" t="18742" r="32754" b="11168"/>
          <a:stretch/>
        </p:blipFill>
        <p:spPr>
          <a:xfrm>
            <a:off x="1446440" y="1115878"/>
            <a:ext cx="5175035" cy="35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B90F921A-61A1-4DFF-BFFC-7137589E9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t="17220" r="32660" b="12665"/>
          <a:stretch/>
        </p:blipFill>
        <p:spPr>
          <a:xfrm>
            <a:off x="2634712" y="397868"/>
            <a:ext cx="9541789" cy="64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DD5CFDDF-8A30-44A7-8DC1-960684164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4" t="18163" r="33191" b="13608"/>
          <a:stretch/>
        </p:blipFill>
        <p:spPr>
          <a:xfrm>
            <a:off x="2572719" y="411583"/>
            <a:ext cx="9619281" cy="6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5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51459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86641F-ECFC-4632-A229-A77118F56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6A833A-493D-4834-A5C4-8C2DC453C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t="17435" r="32500" b="12525"/>
          <a:stretch/>
        </p:blipFill>
        <p:spPr>
          <a:xfrm>
            <a:off x="2402238" y="232425"/>
            <a:ext cx="9774264" cy="66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0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48497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86641F-ECFC-4632-A229-A77118F56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2EB3C7-867D-4675-98BF-2CAD43AEC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4" t="37889" r="35000" b="13198"/>
          <a:stretch/>
        </p:blipFill>
        <p:spPr>
          <a:xfrm>
            <a:off x="6681088" y="3003732"/>
            <a:ext cx="5037221" cy="3352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06EFE2-0E4B-4633-8487-9FA7E2FB4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3" t="47717" r="35789" b="12731"/>
          <a:stretch/>
        </p:blipFill>
        <p:spPr>
          <a:xfrm>
            <a:off x="3288631" y="1792553"/>
            <a:ext cx="4957012" cy="27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75590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A0D4151F-418D-4602-9726-46B108B0A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7" t="16592" r="32660" b="12664"/>
          <a:stretch/>
        </p:blipFill>
        <p:spPr>
          <a:xfrm>
            <a:off x="2820692" y="429511"/>
            <a:ext cx="9371308" cy="64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3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48497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6D04E3-D9A4-4840-9302-D2BB57256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9" t="17385" r="34025" b="14333"/>
          <a:stretch/>
        </p:blipFill>
        <p:spPr>
          <a:xfrm>
            <a:off x="1500481" y="840783"/>
            <a:ext cx="5270382" cy="35687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9945C1-4AF5-41C8-A8C5-B313604D2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1" t="29426" r="32881" b="5514"/>
          <a:stretch/>
        </p:blipFill>
        <p:spPr>
          <a:xfrm>
            <a:off x="6529138" y="1459832"/>
            <a:ext cx="5067036" cy="34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75590" y="76013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2C61EC64-73C0-4572-9E85-B43C5848B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81" t="17050" r="32846" b="18186"/>
          <a:stretch/>
        </p:blipFill>
        <p:spPr>
          <a:xfrm>
            <a:off x="1588169" y="1217137"/>
            <a:ext cx="5021179" cy="31923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6C09FF7-6AE0-4649-90AB-3B28D0C44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" t="28958" r="33377" b="13311"/>
          <a:stretch/>
        </p:blipFill>
        <p:spPr>
          <a:xfrm>
            <a:off x="6432883" y="1806800"/>
            <a:ext cx="4820807" cy="27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 in Bouwkunde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A01ECE-081E-4772-9CA7-981509F2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Funderingen</a:t>
            </a:r>
          </a:p>
          <a:p>
            <a:r>
              <a:rPr lang="nl-NL" dirty="0"/>
              <a:t>Constructies </a:t>
            </a:r>
          </a:p>
          <a:p>
            <a:r>
              <a:rPr lang="nl-NL" dirty="0"/>
              <a:t>Daken</a:t>
            </a:r>
          </a:p>
        </p:txBody>
      </p:sp>
    </p:spTree>
    <p:extLst>
      <p:ext uri="{BB962C8B-B14F-4D97-AF65-F5344CB8AC3E}">
        <p14:creationId xmlns:p14="http://schemas.microsoft.com/office/powerpoint/2010/main" val="2167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535246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763DC7-2A75-491D-9882-05173C097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0" t="17294" r="32369" b="12730"/>
          <a:stretch/>
        </p:blipFill>
        <p:spPr>
          <a:xfrm>
            <a:off x="2317895" y="208547"/>
            <a:ext cx="9874105" cy="66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0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66CBF13-8DF1-497C-84F1-41E0BD21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4" t="16707" r="33008" b="11846"/>
          <a:stretch/>
        </p:blipFill>
        <p:spPr>
          <a:xfrm>
            <a:off x="0" y="-248"/>
            <a:ext cx="6160658" cy="43070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D3818D6-B298-4F1A-A251-675FEF3BE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2" t="29337" r="32501" b="11620"/>
          <a:stretch/>
        </p:blipFill>
        <p:spPr>
          <a:xfrm>
            <a:off x="6160658" y="747476"/>
            <a:ext cx="6160658" cy="35592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10790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</p:spTree>
    <p:extLst>
      <p:ext uri="{BB962C8B-B14F-4D97-AF65-F5344CB8AC3E}">
        <p14:creationId xmlns:p14="http://schemas.microsoft.com/office/powerpoint/2010/main" val="1114309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39070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007080-DC6E-40D5-ADED-E512DF010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4" t="16480" r="32373" b="7097"/>
          <a:stretch/>
        </p:blipFill>
        <p:spPr>
          <a:xfrm>
            <a:off x="2913682" y="0"/>
            <a:ext cx="9262820" cy="685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24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9" y="7629644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0C2A94-ED7B-424A-8716-FF2CF26D2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0" t="17611" r="33008" b="7550"/>
          <a:stretch/>
        </p:blipFill>
        <p:spPr>
          <a:xfrm>
            <a:off x="2805194" y="25615"/>
            <a:ext cx="9371308" cy="68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67350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0BB4C2-C9C6-4229-8EE5-ED9ED2D7A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1" t="17837" r="32373" b="6645"/>
          <a:stretch/>
        </p:blipFill>
        <p:spPr>
          <a:xfrm>
            <a:off x="2820692" y="5281"/>
            <a:ext cx="9355809" cy="685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639070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0B9D44-6817-4C1D-A97E-EF91AD35D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0" t="17159" r="33008" b="6871"/>
          <a:stretch/>
        </p:blipFill>
        <p:spPr>
          <a:xfrm>
            <a:off x="2991174" y="825284"/>
            <a:ext cx="7036231" cy="52074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87DB76B-BFCC-4122-B911-9FA69A84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5" t="29820" r="61229" b="7099"/>
          <a:stretch/>
        </p:blipFill>
        <p:spPr>
          <a:xfrm>
            <a:off x="6509289" y="1685440"/>
            <a:ext cx="3704095" cy="44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2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6F1D04-D293-429F-BFDA-291A53C39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3" t="17160" r="33008" b="10715"/>
          <a:stretch/>
        </p:blipFill>
        <p:spPr>
          <a:xfrm>
            <a:off x="2361202" y="0"/>
            <a:ext cx="9815299" cy="68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7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AA2B01-1067-4B25-AFF7-5DB430696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t="16708" r="32500" b="11619"/>
          <a:stretch/>
        </p:blipFill>
        <p:spPr>
          <a:xfrm>
            <a:off x="2386739" y="95532"/>
            <a:ext cx="9805262" cy="68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90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DD7E72-C104-4CE6-914D-A5E435CA6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1" t="30951" r="32373" b="13654"/>
          <a:stretch/>
        </p:blipFill>
        <p:spPr>
          <a:xfrm>
            <a:off x="790414" y="1449327"/>
            <a:ext cx="11401587" cy="575477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13B0518-DCF9-418B-9A57-966FDE4F039F}"/>
              </a:ext>
            </a:extLst>
          </p:cNvPr>
          <p:cNvSpPr/>
          <p:nvPr/>
        </p:nvSpPr>
        <p:spPr>
          <a:xfrm>
            <a:off x="3580109" y="2214351"/>
            <a:ext cx="8286427" cy="4224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3625D3-B14B-4E52-A4EC-F5A51E6EC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6" t="35695" r="32500" b="43500"/>
          <a:stretch/>
        </p:blipFill>
        <p:spPr>
          <a:xfrm>
            <a:off x="4433247" y="0"/>
            <a:ext cx="7758754" cy="17203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C68F60-B616-4A42-8AD5-B831669A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4" t="37960" r="38348" b="15011"/>
          <a:stretch/>
        </p:blipFill>
        <p:spPr>
          <a:xfrm>
            <a:off x="3084162" y="1449327"/>
            <a:ext cx="1859798" cy="13915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5CDC8F-C6B4-4231-BEDD-7CB6F82BE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25" t="38186" r="33518" b="19533"/>
          <a:stretch/>
        </p:blipFill>
        <p:spPr>
          <a:xfrm>
            <a:off x="5070802" y="2209053"/>
            <a:ext cx="3072642" cy="17203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AB8B62-50B8-44B3-A7CF-6A051A4D44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95" t="43160" r="40508" b="19081"/>
          <a:stretch/>
        </p:blipFill>
        <p:spPr>
          <a:xfrm>
            <a:off x="8447308" y="2840831"/>
            <a:ext cx="2820692" cy="18257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7664ACC-D9E5-44E1-A1D0-B9411CD472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50" t="38343" r="33601" b="21581"/>
          <a:stretch/>
        </p:blipFill>
        <p:spPr>
          <a:xfrm>
            <a:off x="5387263" y="4597682"/>
            <a:ext cx="2908113" cy="15620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F381FB6-542F-4DF6-B44E-7231B2CFAF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94" t="41420" r="34535" b="24733"/>
          <a:stretch/>
        </p:blipFill>
        <p:spPr>
          <a:xfrm>
            <a:off x="2996340" y="3597929"/>
            <a:ext cx="2820693" cy="13844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46F581-E7BC-4FF1-B46F-4F2DF2B9F3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297" t="41420" r="33207" b="23811"/>
          <a:stretch/>
        </p:blipFill>
        <p:spPr>
          <a:xfrm>
            <a:off x="8653020" y="5408673"/>
            <a:ext cx="2748566" cy="12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94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17608A-619D-4C66-B5E7-30B13C357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8" t="30047" r="33008" b="12976"/>
          <a:stretch/>
        </p:blipFill>
        <p:spPr>
          <a:xfrm>
            <a:off x="1472339" y="697425"/>
            <a:ext cx="5672380" cy="31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B90D6D1-ADAC-43FF-AB46-4E47C6299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11" t="17220" r="32660" b="5119"/>
          <a:stretch/>
        </p:blipFill>
        <p:spPr>
          <a:xfrm>
            <a:off x="3171985" y="0"/>
            <a:ext cx="9004515" cy="6822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3968200" y="7139450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</p:spTree>
    <p:extLst>
      <p:ext uri="{BB962C8B-B14F-4D97-AF65-F5344CB8AC3E}">
        <p14:creationId xmlns:p14="http://schemas.microsoft.com/office/powerpoint/2010/main" val="2497393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535246"/>
            <a:ext cx="8860565" cy="648072"/>
          </a:xfrm>
        </p:spPr>
        <p:txBody>
          <a:bodyPr/>
          <a:lstStyle/>
          <a:p>
            <a:r>
              <a:rPr lang="nl-NL" dirty="0"/>
              <a:t>Opdrachten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285FEB6-29A5-4019-A3CD-690D223DD806}"/>
              </a:ext>
            </a:extLst>
          </p:cNvPr>
          <p:cNvSpPr txBox="1"/>
          <p:nvPr/>
        </p:nvSpPr>
        <p:spPr>
          <a:xfrm>
            <a:off x="1425844" y="1007390"/>
            <a:ext cx="97484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Opdracht:</a:t>
            </a:r>
          </a:p>
          <a:p>
            <a:endParaRPr lang="nl-NL" sz="2400" dirty="0"/>
          </a:p>
          <a:p>
            <a:r>
              <a:rPr lang="nl-NL" sz="2400" dirty="0"/>
              <a:t>Wat is een passiefhuis en wat is hier bouwkundig (fundering, constructie en dak) ‘bijzonder’ aan. </a:t>
            </a:r>
          </a:p>
          <a:p>
            <a:r>
              <a:rPr lang="nl-NL" sz="2400" dirty="0"/>
              <a:t>Beschrijf dit in je uitwerking en plaats er passende afbeeldingen bij.</a:t>
            </a:r>
          </a:p>
          <a:p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047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3987053" y="7337412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7AA06E4-409F-41A4-9313-1E20EAC2D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t="16905" r="32660" b="6062"/>
          <a:stretch/>
        </p:blipFill>
        <p:spPr>
          <a:xfrm>
            <a:off x="3022169" y="-1"/>
            <a:ext cx="9169831" cy="68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2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337412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C12539A-D583-48B5-9305-044667B2D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81" t="16905" r="32307" b="6062"/>
          <a:stretch/>
        </p:blipFill>
        <p:spPr>
          <a:xfrm>
            <a:off x="2944679" y="-1"/>
            <a:ext cx="9247322" cy="68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3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412827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00B7992E-E775-4886-A66A-48EF33A80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94" t="16592" r="32660" b="6376"/>
          <a:stretch/>
        </p:blipFill>
        <p:spPr>
          <a:xfrm>
            <a:off x="3068664" y="27121"/>
            <a:ext cx="9107837" cy="68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8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9" y="7412827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F9EECE20-7B98-4E4E-BB90-6904D293D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03" t="16591" r="32308" b="6061"/>
          <a:stretch/>
        </p:blipFill>
        <p:spPr>
          <a:xfrm>
            <a:off x="2991174" y="52002"/>
            <a:ext cx="9185328" cy="68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0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8" y="7403400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8B2380D6-6312-4A97-B481-4E7296EAE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10" t="17221" r="32308" b="6690"/>
          <a:stretch/>
        </p:blipFill>
        <p:spPr>
          <a:xfrm>
            <a:off x="2882685" y="975"/>
            <a:ext cx="9293816" cy="68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4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106247" y="7441107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390E90D5-7485-48F2-863D-ACD253835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5" t="17220" r="33014" b="6062"/>
          <a:stretch/>
        </p:blipFill>
        <p:spPr>
          <a:xfrm>
            <a:off x="3037668" y="-14792"/>
            <a:ext cx="9154332" cy="68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52726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Props1.xml><?xml version="1.0" encoding="utf-8"?>
<ds:datastoreItem xmlns:ds="http://schemas.openxmlformats.org/officeDocument/2006/customXml" ds:itemID="{7DFB7333-A2BF-41E3-BEC9-CCB40B2BAC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3B809E-9840-4F61-A777-0ECC9F692F13}">
  <ds:schemaRefs>
    <ds:schemaRef ds:uri="2c4f0c93-2979-4f27-aab2-70de95932352"/>
    <ds:schemaRef ds:uri="c6f82ce1-f6df-49a5-8b49-cf8409a27aa4"/>
    <ds:schemaRef ds:uri="http://schemas.microsoft.com/office/2006/metadata/properties"/>
    <ds:schemaRef ds:uri="http://schemas.microsoft.com/office/infopath/2007/PartnerControls"/>
    <ds:schemaRef ds:uri="c67c63a5-6c7f-42bb-9d17-0feff5816463"/>
    <ds:schemaRef ds:uri="c20cf8ba-b598-4d03-85bf-01d90a2844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16</TotalTime>
  <Words>88</Words>
  <Application>Microsoft Office PowerPoint</Application>
  <PresentationFormat>Breedbeeld</PresentationFormat>
  <Paragraphs>44</Paragraphs>
  <Slides>30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Arial Black</vt:lpstr>
      <vt:lpstr>Calibri</vt:lpstr>
      <vt:lpstr>Yuverta</vt:lpstr>
      <vt:lpstr>Introductie bouwkunde</vt:lpstr>
      <vt:lpstr>Introductie in Bouwkunde</vt:lpstr>
      <vt:lpstr>Funderingen </vt:lpstr>
      <vt:lpstr>Funderingen </vt:lpstr>
      <vt:lpstr>Funderingen </vt:lpstr>
      <vt:lpstr>Funderingen </vt:lpstr>
      <vt:lpstr>Funderingen </vt:lpstr>
      <vt:lpstr>Funderingen </vt:lpstr>
      <vt:lpstr>Funderingen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Metselwerk</vt:lpstr>
      <vt:lpstr>Metselwerk</vt:lpstr>
      <vt:lpstr>Metselwerk</vt:lpstr>
      <vt:lpstr>Metselwerk</vt:lpstr>
      <vt:lpstr>Daken</vt:lpstr>
      <vt:lpstr>Daken</vt:lpstr>
      <vt:lpstr>Daken</vt:lpstr>
      <vt:lpstr>Daken</vt:lpstr>
      <vt:lpstr>Opdrachten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2</cp:revision>
  <dcterms:created xsi:type="dcterms:W3CDTF">2021-03-01T11:59:21Z</dcterms:created>
  <dcterms:modified xsi:type="dcterms:W3CDTF">2023-11-27T12:19:25Z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